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7" r:id="rId1"/>
    <p:sldMasterId id="2147483748" r:id="rId2"/>
  </p:sldMasterIdLst>
  <p:notesMasterIdLst>
    <p:notesMasterId r:id="rId4"/>
  </p:notesMasterIdLst>
  <p:sldIdLst>
    <p:sldId id="260" r:id="rId3"/>
  </p:sldIdLst>
  <p:sldSz cx="12192000" cy="7559675"/>
  <p:notesSz cx="6797675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C"/>
    <a:srgbClr val="33CCFF"/>
    <a:srgbClr val="66CCFF"/>
    <a:srgbClr val="4B4B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4238861" cy="36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38383" y="2"/>
            <a:ext cx="4238861" cy="36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692400" y="544513"/>
            <a:ext cx="4395788" cy="2727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7498" y="3455411"/>
            <a:ext cx="7824535" cy="327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t" anchorCtr="0">
            <a:noAutofit/>
          </a:bodyPr>
          <a:lstStyle>
            <a:lvl1pPr marL="457200" marR="0" lvl="0" indent="-228600" algn="l" rtl="0">
              <a:spcBef>
                <a:spcPts val="385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85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85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85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85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6908495"/>
            <a:ext cx="4238861" cy="36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38383" y="6908495"/>
            <a:ext cx="4238861" cy="36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5596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12a38dcde13_2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0813" y="544513"/>
            <a:ext cx="4397375" cy="2727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3" name="Google Shape;543;g12a38dcde13_2_153:notes"/>
          <p:cNvSpPr txBox="1">
            <a:spLocks noGrp="1"/>
          </p:cNvSpPr>
          <p:nvPr>
            <p:ph type="body" idx="1"/>
          </p:nvPr>
        </p:nvSpPr>
        <p:spPr>
          <a:xfrm>
            <a:off x="977497" y="3455411"/>
            <a:ext cx="7824463" cy="3272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4" name="Google Shape;544;g12a38dcde13_2_153:notes"/>
          <p:cNvSpPr txBox="1">
            <a:spLocks noGrp="1"/>
          </p:cNvSpPr>
          <p:nvPr>
            <p:ph type="sldNum" idx="12"/>
          </p:nvPr>
        </p:nvSpPr>
        <p:spPr>
          <a:xfrm>
            <a:off x="5538383" y="6908495"/>
            <a:ext cx="4238883" cy="364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725" tIns="45350" rIns="90725" bIns="453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823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Титульный слайд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2"/>
          <p:cNvCxnSpPr/>
          <p:nvPr/>
        </p:nvCxnSpPr>
        <p:spPr>
          <a:xfrm>
            <a:off x="1871907" y="3284538"/>
            <a:ext cx="5400188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1871907" y="5345113"/>
            <a:ext cx="5400188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1872001" y="3356994"/>
            <a:ext cx="5400000" cy="198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oter">
  <p:cSld name="Foot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1"/>
          <p:cNvGrpSpPr/>
          <p:nvPr/>
        </p:nvGrpSpPr>
        <p:grpSpPr>
          <a:xfrm>
            <a:off x="0" y="6732588"/>
            <a:ext cx="9144001" cy="125411"/>
            <a:chOff x="0" y="2351197"/>
            <a:chExt cx="7498073" cy="40546"/>
          </a:xfrm>
        </p:grpSpPr>
        <p:grpSp>
          <p:nvGrpSpPr>
            <p:cNvPr id="63" name="Google Shape;63;p11"/>
            <p:cNvGrpSpPr/>
            <p:nvPr/>
          </p:nvGrpSpPr>
          <p:grpSpPr>
            <a:xfrm>
              <a:off x="0" y="2351197"/>
              <a:ext cx="3209554" cy="40546"/>
              <a:chOff x="0" y="2351197"/>
              <a:chExt cx="3209554" cy="40546"/>
            </a:xfrm>
          </p:grpSpPr>
          <p:sp>
            <p:nvSpPr>
              <p:cNvPr id="64" name="Google Shape;64;p11"/>
              <p:cNvSpPr/>
              <p:nvPr/>
            </p:nvSpPr>
            <p:spPr>
              <a:xfrm>
                <a:off x="0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11"/>
              <p:cNvSpPr/>
              <p:nvPr/>
            </p:nvSpPr>
            <p:spPr>
              <a:xfrm>
                <a:off x="1079941" y="2351197"/>
                <a:ext cx="1079941" cy="4054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11"/>
              <p:cNvSpPr/>
              <p:nvPr/>
            </p:nvSpPr>
            <p:spPr>
              <a:xfrm>
                <a:off x="2129613" y="2351197"/>
                <a:ext cx="1079941" cy="4054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" name="Google Shape;67;p11"/>
            <p:cNvGrpSpPr/>
            <p:nvPr/>
          </p:nvGrpSpPr>
          <p:grpSpPr>
            <a:xfrm>
              <a:off x="3209554" y="2351197"/>
              <a:ext cx="4288519" cy="40546"/>
              <a:chOff x="-542782" y="2351197"/>
              <a:chExt cx="4288519" cy="40546"/>
            </a:xfrm>
          </p:grpSpPr>
          <p:sp>
            <p:nvSpPr>
              <p:cNvPr id="68" name="Google Shape;68;p11"/>
              <p:cNvSpPr/>
              <p:nvPr/>
            </p:nvSpPr>
            <p:spPr>
              <a:xfrm>
                <a:off x="-542782" y="2351197"/>
                <a:ext cx="1079941" cy="405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11"/>
              <p:cNvSpPr/>
              <p:nvPr/>
            </p:nvSpPr>
            <p:spPr>
              <a:xfrm>
                <a:off x="537161" y="2351197"/>
                <a:ext cx="1079941" cy="4054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11"/>
              <p:cNvSpPr/>
              <p:nvPr/>
            </p:nvSpPr>
            <p:spPr>
              <a:xfrm>
                <a:off x="1585855" y="2351197"/>
                <a:ext cx="1079941" cy="405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71;p11"/>
              <p:cNvSpPr/>
              <p:nvPr/>
            </p:nvSpPr>
            <p:spPr>
              <a:xfrm>
                <a:off x="2665796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ee Blank, No Footer">
  <p:cSld name="Free Blank, No Foot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Footer">
  <p:cSld name="1_Foot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3"/>
          <p:cNvGrpSpPr/>
          <p:nvPr/>
        </p:nvGrpSpPr>
        <p:grpSpPr>
          <a:xfrm>
            <a:off x="0" y="6732588"/>
            <a:ext cx="9144001" cy="125411"/>
            <a:chOff x="0" y="2351197"/>
            <a:chExt cx="7498073" cy="40546"/>
          </a:xfrm>
        </p:grpSpPr>
        <p:grpSp>
          <p:nvGrpSpPr>
            <p:cNvPr id="75" name="Google Shape;75;p13"/>
            <p:cNvGrpSpPr/>
            <p:nvPr/>
          </p:nvGrpSpPr>
          <p:grpSpPr>
            <a:xfrm>
              <a:off x="0" y="2351197"/>
              <a:ext cx="3209554" cy="40546"/>
              <a:chOff x="0" y="2351197"/>
              <a:chExt cx="3209554" cy="40546"/>
            </a:xfrm>
          </p:grpSpPr>
          <p:sp>
            <p:nvSpPr>
              <p:cNvPr id="76" name="Google Shape;76;p13"/>
              <p:cNvSpPr/>
              <p:nvPr/>
            </p:nvSpPr>
            <p:spPr>
              <a:xfrm>
                <a:off x="0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1079941" y="2351197"/>
                <a:ext cx="1079941" cy="4054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2129613" y="2351197"/>
                <a:ext cx="1079941" cy="4054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3209554" y="2351197"/>
              <a:ext cx="4288519" cy="40546"/>
              <a:chOff x="-542782" y="2351197"/>
              <a:chExt cx="4288519" cy="40546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-542782" y="2351197"/>
                <a:ext cx="1079941" cy="405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537161" y="2351197"/>
                <a:ext cx="1079941" cy="4054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1585855" y="2351197"/>
                <a:ext cx="1079941" cy="405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2665796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dt" idx="10"/>
          </p:nvPr>
        </p:nvSpPr>
        <p:spPr>
          <a:xfrm>
            <a:off x="457261" y="6356353"/>
            <a:ext cx="21338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ftr" idx="11"/>
          </p:nvPr>
        </p:nvSpPr>
        <p:spPr>
          <a:xfrm>
            <a:off x="3124608" y="6356353"/>
            <a:ext cx="28947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6552862" y="6356353"/>
            <a:ext cx="21338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802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/4">
  <p:cSld name="1/4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 rot="10800000">
            <a:off x="4080805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5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" name="Google Shape;94;p15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" name="Google Shape;95;p15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97" name="Google Shape;97;p15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8" name="Google Shape;98;p15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9" name="Google Shape;9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61560" y="57154"/>
            <a:ext cx="869267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4142131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2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3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5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6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/4">
  <p:cSld name="2/4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/>
          <p:nvPr/>
        </p:nvSpPr>
        <p:spPr>
          <a:xfrm rot="10800000">
            <a:off x="4080805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2" name="Google Shape;112;p16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3" name="Google Shape;113;p16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" name="Google Shape;114;p16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116" name="Google Shape;116;p16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7" name="Google Shape;117;p16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8" name="Google Shape;118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>
          <a:xfrm>
            <a:off x="4142131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body" idx="2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3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body" idx="4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body" idx="5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body" idx="6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/4">
  <p:cSld name="3/4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7"/>
          <p:cNvSpPr/>
          <p:nvPr/>
        </p:nvSpPr>
        <p:spPr>
          <a:xfrm rot="10800000">
            <a:off x="4080805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17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3" name="Google Shape;133;p17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34;p17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7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136" name="Google Shape;136;p17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7" name="Google Shape;137;p17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38" name="Google Shape;13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>
            <a:off x="4142131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body" idx="2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body" idx="3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body" idx="4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Google Shape;143;p17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Google Shape;144;p17"/>
          <p:cNvSpPr txBox="1">
            <a:spLocks noGrp="1"/>
          </p:cNvSpPr>
          <p:nvPr>
            <p:ph type="body" idx="5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body" idx="6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/4">
  <p:cSld name="4/4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8"/>
          <p:cNvSpPr/>
          <p:nvPr/>
        </p:nvSpPr>
        <p:spPr>
          <a:xfrm rot="10800000">
            <a:off x="4080805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8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8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8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2" name="Google Shape;152;p18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3" name="Google Shape;153;p18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4" name="Google Shape;154;p18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8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НАО «Центр поддержки гражданских инициатив»</a:t>
            </a:r>
            <a:endParaRPr/>
          </a:p>
        </p:txBody>
      </p:sp>
      <p:pic>
        <p:nvPicPr>
          <p:cNvPr id="156" name="Google Shape;15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8"/>
          <p:cNvSpPr txBox="1">
            <a:spLocks noGrp="1"/>
          </p:cNvSpPr>
          <p:nvPr>
            <p:ph type="body" idx="1"/>
          </p:nvPr>
        </p:nvSpPr>
        <p:spPr>
          <a:xfrm>
            <a:off x="4142131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body" idx="2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body" idx="3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4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1" name="Google Shape;161;p18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/2">
  <p:cSld name="1/2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9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9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6" name="Google Shape;166;p19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7" name="Google Shape;167;p19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8" name="Google Shape;168;p19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9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170" name="Google Shape;170;p19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1" name="Google Shape;171;p19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72" name="Google Shape;17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4" name="Google Shape;174;p19"/>
          <p:cNvSpPr txBox="1">
            <a:spLocks noGrp="1"/>
          </p:cNvSpPr>
          <p:nvPr>
            <p:ph type="body" idx="2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19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p19"/>
          <p:cNvSpPr txBox="1">
            <a:spLocks noGrp="1"/>
          </p:cNvSpPr>
          <p:nvPr>
            <p:ph type="body" idx="3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Google Shape;177;p19"/>
          <p:cNvSpPr txBox="1">
            <a:spLocks noGrp="1"/>
          </p:cNvSpPr>
          <p:nvPr>
            <p:ph type="body" idx="4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/2">
  <p:cSld name="2/2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0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0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20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3" name="Google Shape;183;p20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4" name="Google Shape;184;p20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0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pic>
        <p:nvPicPr>
          <p:cNvPr id="186" name="Google Shape;18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0"/>
          <p:cNvSpPr txBox="1">
            <a:spLocks noGrp="1"/>
          </p:cNvSpPr>
          <p:nvPr>
            <p:ph type="body" idx="1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8" name="Google Shape;188;p20"/>
          <p:cNvSpPr txBox="1">
            <a:spLocks noGrp="1"/>
          </p:cNvSpPr>
          <p:nvPr>
            <p:ph type="body" idx="2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9" name="Google Shape;189;p20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 выводом">
  <p:cSld name="с выводом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09947" y="140594"/>
            <a:ext cx="1157662" cy="5441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/2 с выводом">
  <p:cSld name="2/2 с выводом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1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1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4" name="Google Shape;194;p21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5" name="Google Shape;195;p21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6" name="Google Shape;196;p21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1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198" name="Google Shape;198;p21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9" name="Google Shape;199;p21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00" name="Google Shape;20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1"/>
          <p:cNvSpPr txBox="1">
            <a:spLocks noGrp="1"/>
          </p:cNvSpPr>
          <p:nvPr>
            <p:ph type="body" idx="1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2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body" idx="3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/3">
  <p:cSld name="1/3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2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2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2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0" name="Google Shape;210;p22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1" name="Google Shape;211;p22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2" name="Google Shape;212;p22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2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214" name="Google Shape;214;p22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5" name="Google Shape;215;p22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16" name="Google Shape;21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22"/>
          <p:cNvSpPr txBox="1">
            <a:spLocks noGrp="1"/>
          </p:cNvSpPr>
          <p:nvPr>
            <p:ph type="body" idx="1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22"/>
          <p:cNvSpPr txBox="1">
            <a:spLocks noGrp="1"/>
          </p:cNvSpPr>
          <p:nvPr>
            <p:ph type="body" idx="2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22"/>
          <p:cNvSpPr txBox="1">
            <a:spLocks noGrp="1"/>
          </p:cNvSpPr>
          <p:nvPr>
            <p:ph type="body" idx="3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0" name="Google Shape;220;p22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1" name="Google Shape;221;p22"/>
          <p:cNvSpPr txBox="1">
            <a:spLocks noGrp="1"/>
          </p:cNvSpPr>
          <p:nvPr>
            <p:ph type="body" idx="4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2" name="Google Shape;222;p22"/>
          <p:cNvSpPr txBox="1">
            <a:spLocks noGrp="1"/>
          </p:cNvSpPr>
          <p:nvPr>
            <p:ph type="body" idx="5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/3">
  <p:cSld name="2/3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3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3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3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8" name="Google Shape;228;p23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9" name="Google Shape;229;p23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0" name="Google Shape;230;p23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3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cxnSp>
        <p:nvCxnSpPr>
          <p:cNvPr id="232" name="Google Shape;232;p23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3" name="Google Shape;233;p23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4" name="Google Shape;234;p23"/>
          <p:cNvSpPr/>
          <p:nvPr/>
        </p:nvSpPr>
        <p:spPr>
          <a:xfrm rot="10800000">
            <a:off x="4078424" y="704854"/>
            <a:ext cx="1201496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5" name="Google Shape;23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3"/>
          <p:cNvSpPr txBox="1">
            <a:spLocks noGrp="1"/>
          </p:cNvSpPr>
          <p:nvPr>
            <p:ph type="body" idx="1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7" name="Google Shape;237;p23"/>
          <p:cNvSpPr txBox="1">
            <a:spLocks noGrp="1"/>
          </p:cNvSpPr>
          <p:nvPr>
            <p:ph type="body" idx="2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8" name="Google Shape;238;p23"/>
          <p:cNvSpPr txBox="1">
            <a:spLocks noGrp="1"/>
          </p:cNvSpPr>
          <p:nvPr>
            <p:ph type="body" idx="3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9" name="Google Shape;239;p23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0" name="Google Shape;240;p23"/>
          <p:cNvSpPr txBox="1">
            <a:spLocks noGrp="1"/>
          </p:cNvSpPr>
          <p:nvPr>
            <p:ph type="body" idx="4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1" name="Google Shape;241;p23"/>
          <p:cNvSpPr txBox="1">
            <a:spLocks noGrp="1"/>
          </p:cNvSpPr>
          <p:nvPr>
            <p:ph type="body" idx="5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2" name="Google Shape;242;p23"/>
          <p:cNvSpPr txBox="1">
            <a:spLocks noGrp="1"/>
          </p:cNvSpPr>
          <p:nvPr>
            <p:ph type="body" idx="6"/>
          </p:nvPr>
        </p:nvSpPr>
        <p:spPr>
          <a:xfrm>
            <a:off x="4116532" y="68287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/3">
  <p:cSld name="3/3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24"/>
          <p:cNvSpPr/>
          <p:nvPr/>
        </p:nvSpPr>
        <p:spPr>
          <a:xfrm rot="10800000">
            <a:off x="5283492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4"/>
          <p:cNvSpPr/>
          <p:nvPr/>
        </p:nvSpPr>
        <p:spPr>
          <a:xfrm rot="10800000">
            <a:off x="6486180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4"/>
          <p:cNvSpPr/>
          <p:nvPr/>
        </p:nvSpPr>
        <p:spPr>
          <a:xfrm rot="10800000">
            <a:off x="7688868" y="704854"/>
            <a:ext cx="1202689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24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9" name="Google Shape;249;p24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0" name="Google Shape;250;p24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4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© НАО «Центр поддержки гражданских инициатив»</a:t>
            </a:r>
            <a:endParaRPr/>
          </a:p>
        </p:txBody>
      </p:sp>
      <p:pic>
        <p:nvPicPr>
          <p:cNvPr id="252" name="Google Shape;25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4"/>
          <p:cNvSpPr txBox="1">
            <a:spLocks noGrp="1"/>
          </p:cNvSpPr>
          <p:nvPr>
            <p:ph type="body" idx="1"/>
          </p:nvPr>
        </p:nvSpPr>
        <p:spPr>
          <a:xfrm>
            <a:off x="5345257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4" name="Google Shape;254;p24"/>
          <p:cNvSpPr txBox="1">
            <a:spLocks noGrp="1"/>
          </p:cNvSpPr>
          <p:nvPr>
            <p:ph type="body" idx="2"/>
          </p:nvPr>
        </p:nvSpPr>
        <p:spPr>
          <a:xfrm>
            <a:off x="6547789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5" name="Google Shape;255;p24"/>
          <p:cNvSpPr txBox="1">
            <a:spLocks noGrp="1"/>
          </p:cNvSpPr>
          <p:nvPr>
            <p:ph type="body" idx="3"/>
          </p:nvPr>
        </p:nvSpPr>
        <p:spPr>
          <a:xfrm>
            <a:off x="7750322" y="698112"/>
            <a:ext cx="1080000" cy="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8"/>
              <a:buFont typeface="Arial"/>
              <a:buNone/>
              <a:defRPr sz="268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6" name="Google Shape;256;p24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1/2">
  <p:cSld name="2_1/2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9" name="Google Shape;259;p25"/>
          <p:cNvCxnSpPr/>
          <p:nvPr/>
        </p:nvCxnSpPr>
        <p:spPr>
          <a:xfrm>
            <a:off x="252447" y="684213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0" name="Google Shape;260;p25"/>
          <p:cNvCxnSpPr/>
          <p:nvPr/>
        </p:nvCxnSpPr>
        <p:spPr>
          <a:xfrm>
            <a:off x="252447" y="6567489"/>
            <a:ext cx="8639110" cy="0"/>
          </a:xfrm>
          <a:prstGeom prst="straightConnector1">
            <a:avLst/>
          </a:prstGeom>
          <a:noFill/>
          <a:ln w="31750" cap="rnd" cmpd="sng">
            <a:solidFill>
              <a:srgbClr val="004A7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1" name="Google Shape;261;p25"/>
          <p:cNvSpPr txBox="1"/>
          <p:nvPr/>
        </p:nvSpPr>
        <p:spPr>
          <a:xfrm>
            <a:off x="8473591" y="6567489"/>
            <a:ext cx="489411" cy="127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4A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5"/>
          <p:cNvSpPr txBox="1"/>
          <p:nvPr/>
        </p:nvSpPr>
        <p:spPr>
          <a:xfrm>
            <a:off x="2962663" y="6567488"/>
            <a:ext cx="3218680" cy="1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rPr>
              <a:t>НАО «Центр поддержки гражданских инициатив»</a:t>
            </a:r>
            <a:endParaRPr/>
          </a:p>
        </p:txBody>
      </p:sp>
      <p:cxnSp>
        <p:nvCxnSpPr>
          <p:cNvPr id="263" name="Google Shape;263;p25"/>
          <p:cNvCxnSpPr/>
          <p:nvPr/>
        </p:nvCxnSpPr>
        <p:spPr>
          <a:xfrm>
            <a:off x="252447" y="5781675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4" name="Google Shape;264;p25"/>
          <p:cNvCxnSpPr/>
          <p:nvPr/>
        </p:nvCxnSpPr>
        <p:spPr>
          <a:xfrm>
            <a:off x="252447" y="6345238"/>
            <a:ext cx="8639110" cy="0"/>
          </a:xfrm>
          <a:prstGeom prst="straightConnector1">
            <a:avLst/>
          </a:prstGeom>
          <a:noFill/>
          <a:ln w="9525" cap="flat" cmpd="sng">
            <a:solidFill>
              <a:srgbClr val="004C7E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5" name="Google Shape;265;p25"/>
          <p:cNvSpPr/>
          <p:nvPr/>
        </p:nvSpPr>
        <p:spPr>
          <a:xfrm rot="10800000">
            <a:off x="6486180" y="687388"/>
            <a:ext cx="1202689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5"/>
          <p:cNvSpPr/>
          <p:nvPr/>
        </p:nvSpPr>
        <p:spPr>
          <a:xfrm rot="10800000">
            <a:off x="7688868" y="687388"/>
            <a:ext cx="1202689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5"/>
          <p:cNvSpPr txBox="1"/>
          <p:nvPr/>
        </p:nvSpPr>
        <p:spPr>
          <a:xfrm>
            <a:off x="6723147" y="642942"/>
            <a:ext cx="397848" cy="138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ПРОБЛЕМА</a:t>
            </a:r>
            <a:endParaRPr/>
          </a:p>
        </p:txBody>
      </p:sp>
      <p:sp>
        <p:nvSpPr>
          <p:cNvPr id="268" name="Google Shape;268;p25"/>
          <p:cNvSpPr txBox="1"/>
          <p:nvPr/>
        </p:nvSpPr>
        <p:spPr>
          <a:xfrm>
            <a:off x="7974654" y="642942"/>
            <a:ext cx="375913" cy="138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ПРИЧИНЫ</a:t>
            </a:r>
            <a:endParaRPr/>
          </a:p>
        </p:txBody>
      </p:sp>
      <p:pic>
        <p:nvPicPr>
          <p:cNvPr id="269" name="Google Shape;26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1557" y="15876"/>
            <a:ext cx="930001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5"/>
          <p:cNvSpPr txBox="1">
            <a:spLocks noGrp="1"/>
          </p:cNvSpPr>
          <p:nvPr>
            <p:ph type="title"/>
          </p:nvPr>
        </p:nvSpPr>
        <p:spPr>
          <a:xfrm>
            <a:off x="252001" y="140594"/>
            <a:ext cx="7634699" cy="544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1" b="1" i="0" u="none" strike="noStrike" cap="none">
                <a:solidFill>
                  <a:srgbClr val="004A7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1" name="Google Shape;271;p25"/>
          <p:cNvSpPr txBox="1">
            <a:spLocks noGrp="1"/>
          </p:cNvSpPr>
          <p:nvPr>
            <p:ph type="body" idx="1"/>
          </p:nvPr>
        </p:nvSpPr>
        <p:spPr>
          <a:xfrm>
            <a:off x="252001" y="5782423"/>
            <a:ext cx="8639999" cy="56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35"/>
              <a:buFont typeface="Arial"/>
              <a:buNone/>
              <a:defRPr sz="535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2" name="Google Shape;272;p25"/>
          <p:cNvSpPr txBox="1">
            <a:spLocks noGrp="1"/>
          </p:cNvSpPr>
          <p:nvPr>
            <p:ph type="body" idx="2"/>
          </p:nvPr>
        </p:nvSpPr>
        <p:spPr>
          <a:xfrm>
            <a:off x="252001" y="6370362"/>
            <a:ext cx="8106306" cy="19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4"/>
              </a:spcBef>
              <a:spcAft>
                <a:spcPts val="0"/>
              </a:spcAft>
              <a:buClr>
                <a:srgbClr val="929292"/>
              </a:buClr>
              <a:buSzPts val="268"/>
              <a:buFont typeface="Arial"/>
              <a:buNone/>
              <a:defRPr sz="268" b="1" i="1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ртрет">
  <p:cSld name="Портрет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26"/>
          <p:cNvSpPr txBox="1"/>
          <p:nvPr/>
        </p:nvSpPr>
        <p:spPr>
          <a:xfrm>
            <a:off x="8331888" y="6580190"/>
            <a:ext cx="489411" cy="4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68" b="1" i="0" u="none" strike="noStrike" cap="none">
                <a:solidFill>
                  <a:srgbClr val="0062A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68" b="1" i="0" u="none" strike="noStrike" cap="none">
              <a:solidFill>
                <a:srgbClr val="0062A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6"/>
          <p:cNvSpPr/>
          <p:nvPr/>
        </p:nvSpPr>
        <p:spPr>
          <a:xfrm rot="-5400000">
            <a:off x="3554316" y="1252962"/>
            <a:ext cx="2035369" cy="8070007"/>
          </a:xfrm>
          <a:prstGeom prst="homePlate">
            <a:avLst>
              <a:gd name="adj" fmla="val 0"/>
            </a:avLst>
          </a:prstGeom>
          <a:solidFill>
            <a:srgbClr val="EE0027">
              <a:alpha val="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6"/>
          <p:cNvSpPr/>
          <p:nvPr/>
        </p:nvSpPr>
        <p:spPr>
          <a:xfrm>
            <a:off x="3948629" y="3848104"/>
            <a:ext cx="1246746" cy="360363"/>
          </a:xfrm>
          <a:prstGeom prst="triangle">
            <a:avLst>
              <a:gd name="adj" fmla="val 50000"/>
            </a:avLst>
          </a:prstGeom>
          <a:solidFill>
            <a:srgbClr val="EE0027">
              <a:alpha val="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6"/>
          <p:cNvSpPr/>
          <p:nvPr/>
        </p:nvSpPr>
        <p:spPr>
          <a:xfrm rot="5400000">
            <a:off x="3553571" y="-2216521"/>
            <a:ext cx="2036865" cy="8070007"/>
          </a:xfrm>
          <a:prstGeom prst="homePlate">
            <a:avLst>
              <a:gd name="adj" fmla="val 0"/>
            </a:avLst>
          </a:prstGeom>
          <a:solidFill>
            <a:schemeClr val="accent1">
              <a:alpha val="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6"/>
          <p:cNvSpPr/>
          <p:nvPr/>
        </p:nvSpPr>
        <p:spPr>
          <a:xfrm rot="10800000">
            <a:off x="3948629" y="2898778"/>
            <a:ext cx="1246746" cy="360363"/>
          </a:xfrm>
          <a:prstGeom prst="triangle">
            <a:avLst>
              <a:gd name="adj" fmla="val 50000"/>
            </a:avLst>
          </a:prstGeom>
          <a:solidFill>
            <a:schemeClr val="accent1">
              <a:alpha val="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6"/>
          <p:cNvSpPr txBox="1"/>
          <p:nvPr/>
        </p:nvSpPr>
        <p:spPr>
          <a:xfrm>
            <a:off x="8036576" y="2951166"/>
            <a:ext cx="339372" cy="3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3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01.01.2016</a:t>
            </a:r>
            <a:endParaRPr/>
          </a:p>
        </p:txBody>
      </p:sp>
      <p:sp>
        <p:nvSpPr>
          <p:cNvPr id="281" name="Google Shape;281;p26"/>
          <p:cNvSpPr txBox="1">
            <a:spLocks noGrp="1"/>
          </p:cNvSpPr>
          <p:nvPr>
            <p:ph type="body" idx="1"/>
          </p:nvPr>
        </p:nvSpPr>
        <p:spPr>
          <a:xfrm>
            <a:off x="328407" y="336334"/>
            <a:ext cx="783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spcBef>
                <a:spcPts val="80"/>
              </a:spcBef>
              <a:spcAft>
                <a:spcPts val="0"/>
              </a:spcAft>
              <a:buClr>
                <a:srgbClr val="929292"/>
              </a:buClr>
              <a:buSzPts val="401"/>
              <a:buFont typeface="Arial"/>
              <a:buNone/>
              <a:defRPr sz="401" b="0" i="0" u="none" strike="noStrike" cap="none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7086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6"/>
              <a:buFont typeface="Arial"/>
              <a:buChar char="–"/>
              <a:defRPr sz="123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6481" algn="l" rtl="0">
              <a:spcBef>
                <a:spcPts val="214"/>
              </a:spcBef>
              <a:spcAft>
                <a:spcPts val="0"/>
              </a:spcAft>
              <a:buClr>
                <a:schemeClr val="dk1"/>
              </a:buClr>
              <a:buSzPts val="1069"/>
              <a:buFont typeface="Arial"/>
              <a:buChar char="•"/>
              <a:defRPr sz="10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–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»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87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877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2"/>
              <a:buFont typeface="Arial"/>
              <a:buChar char="•"/>
              <a:defRPr sz="90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Title+ SubTitle+Number">
  <p:cSld name="Main Title+ SubTitle+Number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7593" y="2184400"/>
            <a:ext cx="1908820" cy="2489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4" name="Google Shape;284;p27"/>
          <p:cNvGrpSpPr/>
          <p:nvPr/>
        </p:nvGrpSpPr>
        <p:grpSpPr>
          <a:xfrm>
            <a:off x="0" y="6732588"/>
            <a:ext cx="9144001" cy="125411"/>
            <a:chOff x="0" y="2351197"/>
            <a:chExt cx="7498073" cy="40546"/>
          </a:xfrm>
        </p:grpSpPr>
        <p:grpSp>
          <p:nvGrpSpPr>
            <p:cNvPr id="285" name="Google Shape;285;p27"/>
            <p:cNvGrpSpPr/>
            <p:nvPr/>
          </p:nvGrpSpPr>
          <p:grpSpPr>
            <a:xfrm>
              <a:off x="0" y="2351197"/>
              <a:ext cx="3209554" cy="40546"/>
              <a:chOff x="0" y="2351197"/>
              <a:chExt cx="3209554" cy="40546"/>
            </a:xfrm>
          </p:grpSpPr>
          <p:sp>
            <p:nvSpPr>
              <p:cNvPr id="286" name="Google Shape;286;p27"/>
              <p:cNvSpPr/>
              <p:nvPr/>
            </p:nvSpPr>
            <p:spPr>
              <a:xfrm>
                <a:off x="0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287;p27"/>
              <p:cNvSpPr/>
              <p:nvPr/>
            </p:nvSpPr>
            <p:spPr>
              <a:xfrm>
                <a:off x="1079941" y="2351197"/>
                <a:ext cx="1079941" cy="4054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288;p27"/>
              <p:cNvSpPr/>
              <p:nvPr/>
            </p:nvSpPr>
            <p:spPr>
              <a:xfrm>
                <a:off x="2129613" y="2351197"/>
                <a:ext cx="1079941" cy="4054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9" name="Google Shape;289;p27"/>
            <p:cNvGrpSpPr/>
            <p:nvPr/>
          </p:nvGrpSpPr>
          <p:grpSpPr>
            <a:xfrm>
              <a:off x="3209554" y="2351197"/>
              <a:ext cx="4288519" cy="40546"/>
              <a:chOff x="-542782" y="2351197"/>
              <a:chExt cx="4288519" cy="40546"/>
            </a:xfrm>
          </p:grpSpPr>
          <p:sp>
            <p:nvSpPr>
              <p:cNvPr id="290" name="Google Shape;290;p27"/>
              <p:cNvSpPr/>
              <p:nvPr/>
            </p:nvSpPr>
            <p:spPr>
              <a:xfrm>
                <a:off x="-542782" y="2351197"/>
                <a:ext cx="1079941" cy="405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27"/>
              <p:cNvSpPr/>
              <p:nvPr/>
            </p:nvSpPr>
            <p:spPr>
              <a:xfrm>
                <a:off x="537161" y="2351197"/>
                <a:ext cx="1079941" cy="4054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27"/>
              <p:cNvSpPr/>
              <p:nvPr/>
            </p:nvSpPr>
            <p:spPr>
              <a:xfrm>
                <a:off x="1585855" y="2351197"/>
                <a:ext cx="1079941" cy="405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27"/>
              <p:cNvSpPr/>
              <p:nvPr/>
            </p:nvSpPr>
            <p:spPr>
              <a:xfrm>
                <a:off x="2665796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94" name="Google Shape;294;p27"/>
          <p:cNvSpPr/>
          <p:nvPr/>
        </p:nvSpPr>
        <p:spPr>
          <a:xfrm rot="5400000">
            <a:off x="8761075" y="181193"/>
            <a:ext cx="362176" cy="428193"/>
          </a:xfrm>
          <a:prstGeom prst="flowChartOffpageConnector">
            <a:avLst/>
          </a:prstGeom>
          <a:solidFill>
            <a:srgbClr val="717171"/>
          </a:solidFill>
          <a:ln>
            <a:noFill/>
          </a:ln>
        </p:spPr>
        <p:txBody>
          <a:bodyPr spcFirstLastPara="1" wrap="square" lIns="47625" tIns="23800" rIns="47625" bIns="23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7"/>
          <p:cNvSpPr txBox="1">
            <a:spLocks noGrp="1"/>
          </p:cNvSpPr>
          <p:nvPr>
            <p:ph type="title"/>
          </p:nvPr>
        </p:nvSpPr>
        <p:spPr>
          <a:xfrm>
            <a:off x="654724" y="356632"/>
            <a:ext cx="5638800" cy="47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69" b="1" i="0" u="none" strike="noStrike" cap="none">
                <a:solidFill>
                  <a:srgbClr val="46464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6" name="Google Shape;296;p27"/>
          <p:cNvSpPr txBox="1">
            <a:spLocks noGrp="1"/>
          </p:cNvSpPr>
          <p:nvPr>
            <p:ph type="body" idx="1"/>
          </p:nvPr>
        </p:nvSpPr>
        <p:spPr>
          <a:xfrm>
            <a:off x="654725" y="825956"/>
            <a:ext cx="4114800" cy="26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spcBef>
                <a:spcPts val="127"/>
              </a:spcBef>
              <a:spcAft>
                <a:spcPts val="0"/>
              </a:spcAft>
              <a:buClr>
                <a:srgbClr val="BFBFBF"/>
              </a:buClr>
              <a:buSzPts val="635"/>
              <a:buFont typeface="Arial"/>
              <a:buNone/>
              <a:defRPr sz="635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07"/>
              </a:spcBef>
              <a:spcAft>
                <a:spcPts val="0"/>
              </a:spcAft>
              <a:buClr>
                <a:schemeClr val="dk1"/>
              </a:buClr>
              <a:buSzPts val="535"/>
              <a:buFont typeface="Arial"/>
              <a:buNone/>
              <a:defRPr sz="53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7"/>
              </a:spcBef>
              <a:spcAft>
                <a:spcPts val="0"/>
              </a:spcAft>
              <a:buClr>
                <a:schemeClr val="dk1"/>
              </a:buClr>
              <a:buSzPts val="434"/>
              <a:buFont typeface="Arial"/>
              <a:buNone/>
              <a:defRPr sz="4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7" name="Google Shape;297;p27"/>
          <p:cNvSpPr txBox="1">
            <a:spLocks noGrp="1"/>
          </p:cNvSpPr>
          <p:nvPr>
            <p:ph type="sldNum" idx="12"/>
          </p:nvPr>
        </p:nvSpPr>
        <p:spPr>
          <a:xfrm>
            <a:off x="8777239" y="203203"/>
            <a:ext cx="3810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37197"/>
            <a:ext cx="9144000" cy="26318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580"/>
            <a:ext cx="9144000" cy="18251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3750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84670"/>
            <a:ext cx="10515600" cy="31446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59034"/>
            <a:ext cx="10515600" cy="16536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0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Free Blank With Footer">
  <p:cSld name="5_Free Blank With Foot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5400000">
            <a:off x="8761075" y="181193"/>
            <a:ext cx="362176" cy="428193"/>
          </a:xfrm>
          <a:prstGeom prst="flowChartOffpageConnector">
            <a:avLst/>
          </a:prstGeom>
          <a:solidFill>
            <a:srgbClr val="717171"/>
          </a:solidFill>
          <a:ln>
            <a:noFill/>
          </a:ln>
        </p:spPr>
        <p:txBody>
          <a:bodyPr spcFirstLastPara="1" wrap="square" lIns="47625" tIns="23800" rIns="47625" bIns="23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777239" y="203203"/>
            <a:ext cx="3810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12414"/>
            <a:ext cx="5181600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12414"/>
            <a:ext cx="5181600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099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02483"/>
            <a:ext cx="10515600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3171"/>
            <a:ext cx="5157787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61381"/>
            <a:ext cx="515778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3171"/>
            <a:ext cx="5183188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761381"/>
            <a:ext cx="5183188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739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02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165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88454"/>
            <a:ext cx="6172200" cy="53722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220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88454"/>
            <a:ext cx="6172200" cy="537226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49771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5251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02483"/>
            <a:ext cx="2628900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02483"/>
            <a:ext cx="7734300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35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Free Blank With Footer">
  <p:cSld name="7_Free Blank With Foot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 rot="5400000">
            <a:off x="8761075" y="181193"/>
            <a:ext cx="362176" cy="428193"/>
          </a:xfrm>
          <a:prstGeom prst="flowChartOffpageConnector">
            <a:avLst/>
          </a:prstGeom>
          <a:solidFill>
            <a:srgbClr val="717171"/>
          </a:solidFill>
          <a:ln>
            <a:noFill/>
          </a:ln>
        </p:spPr>
        <p:txBody>
          <a:bodyPr spcFirstLastPara="1" wrap="square" lIns="47625" tIns="23800" rIns="47625" bIns="23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2843791" y="541360"/>
            <a:ext cx="5638800" cy="47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2" b="1" i="0" u="none" strike="noStrike" cap="none">
                <a:solidFill>
                  <a:srgbClr val="3B3B3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367791" y="1010682"/>
            <a:ext cx="4114800" cy="26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spcBef>
                <a:spcPts val="94"/>
              </a:spcBef>
              <a:spcAft>
                <a:spcPts val="0"/>
              </a:spcAft>
              <a:buClr>
                <a:srgbClr val="BFBFBF"/>
              </a:buClr>
              <a:buSzPts val="468"/>
              <a:buFont typeface="Arial"/>
              <a:buNone/>
              <a:defRPr sz="467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07"/>
              </a:spcBef>
              <a:spcAft>
                <a:spcPts val="0"/>
              </a:spcAft>
              <a:buClr>
                <a:schemeClr val="dk1"/>
              </a:buClr>
              <a:buSzPts val="535"/>
              <a:buFont typeface="Arial"/>
              <a:buNone/>
              <a:defRPr sz="53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7"/>
              </a:spcBef>
              <a:spcAft>
                <a:spcPts val="0"/>
              </a:spcAft>
              <a:buClr>
                <a:schemeClr val="dk1"/>
              </a:buClr>
              <a:buSzPts val="434"/>
              <a:buFont typeface="Arial"/>
              <a:buNone/>
              <a:defRPr sz="4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777239" y="203203"/>
            <a:ext cx="3810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Free Blank With Footer">
  <p:cSld name="9_Free Blank With Foot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 rot="5400000">
            <a:off x="8761075" y="181193"/>
            <a:ext cx="362176" cy="428193"/>
          </a:xfrm>
          <a:prstGeom prst="flowChartOffpageConnector">
            <a:avLst/>
          </a:prstGeom>
          <a:solidFill>
            <a:srgbClr val="717171"/>
          </a:solidFill>
          <a:ln>
            <a:noFill/>
          </a:ln>
        </p:spPr>
        <p:txBody>
          <a:bodyPr spcFirstLastPara="1" wrap="square" lIns="47625" tIns="23800" rIns="47625" bIns="23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54724" y="356632"/>
            <a:ext cx="5638800" cy="47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69" b="1" i="0" u="none" strike="noStrike" cap="none">
                <a:solidFill>
                  <a:srgbClr val="46464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654725" y="825956"/>
            <a:ext cx="4114800" cy="26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spcBef>
                <a:spcPts val="127"/>
              </a:spcBef>
              <a:spcAft>
                <a:spcPts val="0"/>
              </a:spcAft>
              <a:buClr>
                <a:srgbClr val="BFBFBF"/>
              </a:buClr>
              <a:buSzPts val="635"/>
              <a:buFont typeface="Arial"/>
              <a:buNone/>
              <a:defRPr sz="635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07"/>
              </a:spcBef>
              <a:spcAft>
                <a:spcPts val="0"/>
              </a:spcAft>
              <a:buClr>
                <a:schemeClr val="dk1"/>
              </a:buClr>
              <a:buSzPts val="535"/>
              <a:buFont typeface="Arial"/>
              <a:buNone/>
              <a:defRPr sz="53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7"/>
              </a:spcBef>
              <a:spcAft>
                <a:spcPts val="0"/>
              </a:spcAft>
              <a:buClr>
                <a:schemeClr val="dk1"/>
              </a:buClr>
              <a:buSzPts val="434"/>
              <a:buFont typeface="Arial"/>
              <a:buNone/>
              <a:defRPr sz="4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777239" y="203203"/>
            <a:ext cx="3810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ee Blank">
  <p:cSld name="Free 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Footer">
  <p:cSld name="Title_Foot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8"/>
          <p:cNvGrpSpPr/>
          <p:nvPr/>
        </p:nvGrpSpPr>
        <p:grpSpPr>
          <a:xfrm>
            <a:off x="0" y="6732588"/>
            <a:ext cx="9144001" cy="125411"/>
            <a:chOff x="0" y="2351197"/>
            <a:chExt cx="7498073" cy="40546"/>
          </a:xfrm>
        </p:grpSpPr>
        <p:grpSp>
          <p:nvGrpSpPr>
            <p:cNvPr id="34" name="Google Shape;34;p8"/>
            <p:cNvGrpSpPr/>
            <p:nvPr/>
          </p:nvGrpSpPr>
          <p:grpSpPr>
            <a:xfrm>
              <a:off x="0" y="2351197"/>
              <a:ext cx="3209554" cy="40546"/>
              <a:chOff x="0" y="2351197"/>
              <a:chExt cx="3209554" cy="40546"/>
            </a:xfrm>
          </p:grpSpPr>
          <p:sp>
            <p:nvSpPr>
              <p:cNvPr id="35" name="Google Shape;35;p8"/>
              <p:cNvSpPr/>
              <p:nvPr/>
            </p:nvSpPr>
            <p:spPr>
              <a:xfrm>
                <a:off x="0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8"/>
              <p:cNvSpPr/>
              <p:nvPr/>
            </p:nvSpPr>
            <p:spPr>
              <a:xfrm>
                <a:off x="1079941" y="2351197"/>
                <a:ext cx="1079941" cy="4054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8"/>
              <p:cNvSpPr/>
              <p:nvPr/>
            </p:nvSpPr>
            <p:spPr>
              <a:xfrm>
                <a:off x="2129613" y="2351197"/>
                <a:ext cx="1079941" cy="4054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" name="Google Shape;38;p8"/>
            <p:cNvGrpSpPr/>
            <p:nvPr/>
          </p:nvGrpSpPr>
          <p:grpSpPr>
            <a:xfrm>
              <a:off x="3209554" y="2351197"/>
              <a:ext cx="4288519" cy="40546"/>
              <a:chOff x="-542782" y="2351197"/>
              <a:chExt cx="4288519" cy="40546"/>
            </a:xfrm>
          </p:grpSpPr>
          <p:sp>
            <p:nvSpPr>
              <p:cNvPr id="39" name="Google Shape;39;p8"/>
              <p:cNvSpPr/>
              <p:nvPr/>
            </p:nvSpPr>
            <p:spPr>
              <a:xfrm>
                <a:off x="-542782" y="2351197"/>
                <a:ext cx="1079941" cy="405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8"/>
              <p:cNvSpPr/>
              <p:nvPr/>
            </p:nvSpPr>
            <p:spPr>
              <a:xfrm>
                <a:off x="537161" y="2351197"/>
                <a:ext cx="1079941" cy="4054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8"/>
              <p:cNvSpPr/>
              <p:nvPr/>
            </p:nvSpPr>
            <p:spPr>
              <a:xfrm>
                <a:off x="1585855" y="2351197"/>
                <a:ext cx="1079941" cy="405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8"/>
              <p:cNvSpPr/>
              <p:nvPr/>
            </p:nvSpPr>
            <p:spPr>
              <a:xfrm>
                <a:off x="2665796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654724" y="356632"/>
            <a:ext cx="5638800" cy="47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69" b="1" i="0" u="none" strike="noStrike" cap="none">
                <a:solidFill>
                  <a:srgbClr val="46464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654725" y="825956"/>
            <a:ext cx="4114800" cy="26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spcBef>
                <a:spcPts val="127"/>
              </a:spcBef>
              <a:spcAft>
                <a:spcPts val="0"/>
              </a:spcAft>
              <a:buClr>
                <a:srgbClr val="BFBFBF"/>
              </a:buClr>
              <a:buSzPts val="635"/>
              <a:buFont typeface="Arial"/>
              <a:buNone/>
              <a:defRPr sz="635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07"/>
              </a:spcBef>
              <a:spcAft>
                <a:spcPts val="0"/>
              </a:spcAft>
              <a:buClr>
                <a:schemeClr val="dk1"/>
              </a:buClr>
              <a:buSzPts val="535"/>
              <a:buFont typeface="Arial"/>
              <a:buNone/>
              <a:defRPr sz="53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7"/>
              </a:spcBef>
              <a:spcAft>
                <a:spcPts val="0"/>
              </a:spcAft>
              <a:buClr>
                <a:schemeClr val="dk1"/>
              </a:buClr>
              <a:buSzPts val="434"/>
              <a:buFont typeface="Arial"/>
              <a:buNone/>
              <a:defRPr sz="4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oter+Number">
  <p:cSld name="Footer+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oogle Shape;46;p9"/>
          <p:cNvGrpSpPr/>
          <p:nvPr/>
        </p:nvGrpSpPr>
        <p:grpSpPr>
          <a:xfrm>
            <a:off x="0" y="6732588"/>
            <a:ext cx="9144001" cy="125411"/>
            <a:chOff x="0" y="2351197"/>
            <a:chExt cx="7498073" cy="40546"/>
          </a:xfrm>
        </p:grpSpPr>
        <p:grpSp>
          <p:nvGrpSpPr>
            <p:cNvPr id="47" name="Google Shape;47;p9"/>
            <p:cNvGrpSpPr/>
            <p:nvPr/>
          </p:nvGrpSpPr>
          <p:grpSpPr>
            <a:xfrm>
              <a:off x="0" y="2351197"/>
              <a:ext cx="3209554" cy="40546"/>
              <a:chOff x="0" y="2351197"/>
              <a:chExt cx="3209554" cy="40546"/>
            </a:xfrm>
          </p:grpSpPr>
          <p:sp>
            <p:nvSpPr>
              <p:cNvPr id="48" name="Google Shape;48;p9"/>
              <p:cNvSpPr/>
              <p:nvPr/>
            </p:nvSpPr>
            <p:spPr>
              <a:xfrm>
                <a:off x="0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9"/>
              <p:cNvSpPr/>
              <p:nvPr/>
            </p:nvSpPr>
            <p:spPr>
              <a:xfrm>
                <a:off x="1079941" y="2351197"/>
                <a:ext cx="1079941" cy="4054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0;p9"/>
              <p:cNvSpPr/>
              <p:nvPr/>
            </p:nvSpPr>
            <p:spPr>
              <a:xfrm>
                <a:off x="2129613" y="2351197"/>
                <a:ext cx="1079941" cy="4054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1" name="Google Shape;51;p9"/>
            <p:cNvGrpSpPr/>
            <p:nvPr/>
          </p:nvGrpSpPr>
          <p:grpSpPr>
            <a:xfrm>
              <a:off x="3209554" y="2351197"/>
              <a:ext cx="4288519" cy="40546"/>
              <a:chOff x="-542782" y="2351197"/>
              <a:chExt cx="4288519" cy="40546"/>
            </a:xfrm>
          </p:grpSpPr>
          <p:sp>
            <p:nvSpPr>
              <p:cNvPr id="52" name="Google Shape;52;p9"/>
              <p:cNvSpPr/>
              <p:nvPr/>
            </p:nvSpPr>
            <p:spPr>
              <a:xfrm>
                <a:off x="-542782" y="2351197"/>
                <a:ext cx="1079941" cy="405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9"/>
              <p:cNvSpPr/>
              <p:nvPr/>
            </p:nvSpPr>
            <p:spPr>
              <a:xfrm>
                <a:off x="537161" y="2351197"/>
                <a:ext cx="1079941" cy="40546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9"/>
              <p:cNvSpPr/>
              <p:nvPr/>
            </p:nvSpPr>
            <p:spPr>
              <a:xfrm>
                <a:off x="1585855" y="2351197"/>
                <a:ext cx="1079941" cy="405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9"/>
              <p:cNvSpPr/>
              <p:nvPr/>
            </p:nvSpPr>
            <p:spPr>
              <a:xfrm>
                <a:off x="2665796" y="2351197"/>
                <a:ext cx="1079941" cy="405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902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6" name="Google Shape;56;p9"/>
          <p:cNvSpPr/>
          <p:nvPr/>
        </p:nvSpPr>
        <p:spPr>
          <a:xfrm rot="5400000">
            <a:off x="8761075" y="181193"/>
            <a:ext cx="362176" cy="428193"/>
          </a:xfrm>
          <a:prstGeom prst="flowChartOffpageConnector">
            <a:avLst/>
          </a:prstGeom>
          <a:solidFill>
            <a:srgbClr val="717171"/>
          </a:solidFill>
          <a:ln>
            <a:noFill/>
          </a:ln>
        </p:spPr>
        <p:txBody>
          <a:bodyPr spcFirstLastPara="1" wrap="square" lIns="47625" tIns="23800" rIns="47625" bIns="238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777239" y="203203"/>
            <a:ext cx="3810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01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54724" y="356632"/>
            <a:ext cx="5638800" cy="471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69" b="1" i="0" u="none" strike="noStrike" cap="none">
                <a:solidFill>
                  <a:srgbClr val="46464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654725" y="825956"/>
            <a:ext cx="4114800" cy="267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spcBef>
                <a:spcPts val="127"/>
              </a:spcBef>
              <a:spcAft>
                <a:spcPts val="0"/>
              </a:spcAft>
              <a:buClr>
                <a:srgbClr val="BFBFBF"/>
              </a:buClr>
              <a:buSzPts val="635"/>
              <a:buFont typeface="Arial"/>
              <a:buNone/>
              <a:defRPr sz="635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07"/>
              </a:spcBef>
              <a:spcAft>
                <a:spcPts val="0"/>
              </a:spcAft>
              <a:buClr>
                <a:schemeClr val="dk1"/>
              </a:buClr>
              <a:buSzPts val="535"/>
              <a:buFont typeface="Arial"/>
              <a:buNone/>
              <a:defRPr sz="53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7"/>
              </a:spcBef>
              <a:spcAft>
                <a:spcPts val="0"/>
              </a:spcAft>
              <a:buClr>
                <a:schemeClr val="dk1"/>
              </a:buClr>
              <a:buSzPts val="434"/>
              <a:buFont typeface="Arial"/>
              <a:buNone/>
              <a:defRPr sz="4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401"/>
              <a:buFont typeface="Arial"/>
              <a:buNone/>
              <a:defRPr sz="4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5D8DF"/>
            </a:gs>
            <a:gs pos="100000">
              <a:srgbClr val="FFFFFF"/>
            </a:gs>
          </a:gsLst>
          <a:lin ang="18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02483"/>
            <a:ext cx="1051560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12414"/>
            <a:ext cx="1051560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006699"/>
            <a:ext cx="41148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0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Google Shape;546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27027" y="160703"/>
            <a:ext cx="902161" cy="353648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Google Shape;547;p56"/>
          <p:cNvSpPr txBox="1"/>
          <p:nvPr/>
        </p:nvSpPr>
        <p:spPr>
          <a:xfrm>
            <a:off x="401568" y="353923"/>
            <a:ext cx="113415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700"/>
            </a:pPr>
            <a:r>
              <a:rPr lang="ru-RU" sz="2800" b="1" dirty="0" err="1">
                <a:solidFill>
                  <a:srgbClr val="003869"/>
                </a:solidFill>
              </a:rPr>
              <a:t>Әрі</a:t>
            </a:r>
            <a:r>
              <a:rPr lang="ru-RU" sz="2800" b="1" dirty="0">
                <a:solidFill>
                  <a:srgbClr val="003869"/>
                </a:solidFill>
              </a:rPr>
              <a:t> </a:t>
            </a:r>
            <a:r>
              <a:rPr lang="ru-RU" sz="2800" b="1" dirty="0" err="1">
                <a:solidFill>
                  <a:srgbClr val="003869"/>
                </a:solidFill>
              </a:rPr>
              <a:t>қарай</a:t>
            </a:r>
            <a:r>
              <a:rPr lang="ru-RU" sz="2800" b="1" dirty="0">
                <a:solidFill>
                  <a:srgbClr val="003869"/>
                </a:solidFill>
              </a:rPr>
              <a:t> </a:t>
            </a:r>
            <a:r>
              <a:rPr lang="ru-RU" sz="2800" b="1" dirty="0" err="1">
                <a:solidFill>
                  <a:srgbClr val="003869"/>
                </a:solidFill>
              </a:rPr>
              <a:t>дамыту</a:t>
            </a:r>
            <a:endParaRPr lang="ru-RU" sz="2800" b="1" dirty="0">
              <a:solidFill>
                <a:srgbClr val="003869"/>
              </a:solidFill>
            </a:endParaRPr>
          </a:p>
        </p:txBody>
      </p:sp>
      <p:sp>
        <p:nvSpPr>
          <p:cNvPr id="548" name="Google Shape;548;p56"/>
          <p:cNvSpPr txBox="1"/>
          <p:nvPr/>
        </p:nvSpPr>
        <p:spPr>
          <a:xfrm>
            <a:off x="263268" y="1293275"/>
            <a:ext cx="11618100" cy="271200"/>
          </a:xfrm>
          <a:prstGeom prst="rect">
            <a:avLst/>
          </a:prstGeom>
          <a:gradFill>
            <a:gsLst>
              <a:gs pos="0">
                <a:srgbClr val="002B4B"/>
              </a:gs>
              <a:gs pos="50000">
                <a:srgbClr val="003E6D"/>
              </a:gs>
              <a:gs pos="100000">
                <a:srgbClr val="004B83"/>
              </a:gs>
            </a:gsLst>
            <a:lin ang="8100019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lt1"/>
              </a:buClr>
              <a:buSzPts val="1368"/>
            </a:pPr>
            <a:r>
              <a:rPr lang="ru-RU" b="1" dirty="0" err="1">
                <a:solidFill>
                  <a:schemeClr val="lt1"/>
                </a:solidFill>
              </a:rPr>
              <a:t>Кәсіподақтың</a:t>
            </a:r>
            <a:r>
              <a:rPr lang="ru-RU" b="1" dirty="0">
                <a:solidFill>
                  <a:schemeClr val="lt1"/>
                </a:solidFill>
              </a:rPr>
              <a:t> 2023 </a:t>
            </a:r>
            <a:r>
              <a:rPr lang="ru-RU" b="1" dirty="0" err="1">
                <a:solidFill>
                  <a:schemeClr val="lt1"/>
                </a:solidFill>
              </a:rPr>
              <a:t>жылға</a:t>
            </a:r>
            <a:r>
              <a:rPr lang="ru-RU" b="1" dirty="0">
                <a:solidFill>
                  <a:schemeClr val="lt1"/>
                </a:solidFill>
              </a:rPr>
              <a:t> </a:t>
            </a:r>
            <a:r>
              <a:rPr lang="ru-RU" b="1" dirty="0" err="1">
                <a:solidFill>
                  <a:schemeClr val="lt1"/>
                </a:solidFill>
              </a:rPr>
              <a:t>арналған</a:t>
            </a:r>
            <a:r>
              <a:rPr lang="ru-RU" b="1" dirty="0">
                <a:solidFill>
                  <a:schemeClr val="lt1"/>
                </a:solidFill>
              </a:rPr>
              <a:t> </a:t>
            </a:r>
            <a:r>
              <a:rPr lang="ru-RU" b="1" dirty="0" err="1">
                <a:solidFill>
                  <a:schemeClr val="lt1"/>
                </a:solidFill>
              </a:rPr>
              <a:t>іс-шаралар</a:t>
            </a:r>
            <a:r>
              <a:rPr lang="ru-RU" b="1" dirty="0">
                <a:solidFill>
                  <a:schemeClr val="lt1"/>
                </a:solidFill>
              </a:rPr>
              <a:t> </a:t>
            </a:r>
            <a:r>
              <a:rPr lang="ru-RU" b="1" dirty="0" err="1">
                <a:solidFill>
                  <a:schemeClr val="lt1"/>
                </a:solidFill>
              </a:rPr>
              <a:t>жоспары</a:t>
            </a:r>
            <a:endParaRPr lang="ru-RU" b="1" dirty="0">
              <a:solidFill>
                <a:schemeClr val="lt1"/>
              </a:solidFill>
            </a:endParaRPr>
          </a:p>
        </p:txBody>
      </p:sp>
      <p:sp>
        <p:nvSpPr>
          <p:cNvPr id="549" name="Google Shape;549;p56"/>
          <p:cNvSpPr txBox="1"/>
          <p:nvPr/>
        </p:nvSpPr>
        <p:spPr>
          <a:xfrm>
            <a:off x="822051" y="2082464"/>
            <a:ext cx="4947342" cy="298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4A7A"/>
                </a:solidFill>
              </a:rPr>
              <a:t>1. </a:t>
            </a:r>
            <a:r>
              <a:rPr lang="ru-RU" sz="1200" b="1" dirty="0" err="1">
                <a:solidFill>
                  <a:srgbClr val="004A7A"/>
                </a:solidFill>
              </a:rPr>
              <a:t>Мәдени-бұқаралық</a:t>
            </a:r>
            <a:r>
              <a:rPr lang="ru-RU" sz="1200" b="1" dirty="0">
                <a:solidFill>
                  <a:srgbClr val="004A7A"/>
                </a:solidFill>
              </a:rPr>
              <a:t> </a:t>
            </a:r>
            <a:r>
              <a:rPr lang="ru-RU" sz="1200" b="1" dirty="0" err="1">
                <a:solidFill>
                  <a:srgbClr val="004A7A"/>
                </a:solidFill>
              </a:rPr>
              <a:t>және</a:t>
            </a:r>
            <a:r>
              <a:rPr lang="ru-RU" sz="1200" b="1" dirty="0">
                <a:solidFill>
                  <a:srgbClr val="004A7A"/>
                </a:solidFill>
              </a:rPr>
              <a:t> </a:t>
            </a:r>
            <a:r>
              <a:rPr lang="ru-RU" sz="1200" b="1" dirty="0" err="1">
                <a:solidFill>
                  <a:srgbClr val="004A7A"/>
                </a:solidFill>
              </a:rPr>
              <a:t>спорттық</a:t>
            </a:r>
            <a:r>
              <a:rPr lang="ru-RU" sz="1200" b="1" dirty="0">
                <a:solidFill>
                  <a:srgbClr val="004A7A"/>
                </a:solidFill>
              </a:rPr>
              <a:t> </a:t>
            </a:r>
            <a:r>
              <a:rPr lang="ru-RU" sz="1200" b="1" dirty="0" err="1">
                <a:solidFill>
                  <a:srgbClr val="004A7A"/>
                </a:solidFill>
              </a:rPr>
              <a:t>іс-шаралар</a:t>
            </a:r>
            <a:endParaRPr lang="ru-RU" sz="1200" b="1" dirty="0">
              <a:solidFill>
                <a:srgbClr val="004A7A"/>
              </a:solidFill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>
                <a:solidFill>
                  <a:srgbClr val="004A7A"/>
                </a:solidFill>
              </a:rPr>
              <a:t>8 Наурыз </a:t>
            </a:r>
            <a:r>
              <a:rPr lang="kk-KZ" sz="1200" i="1" dirty="0">
                <a:solidFill>
                  <a:srgbClr val="004A7A"/>
                </a:solidFill>
              </a:rPr>
              <a:t>м</a:t>
            </a:r>
            <a:r>
              <a:rPr lang="ru-RU" sz="1200" i="1" dirty="0" err="1">
                <a:solidFill>
                  <a:srgbClr val="004A7A"/>
                </a:solidFill>
              </a:rPr>
              <a:t>ерекесі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kk-KZ" sz="1200" i="1" dirty="0">
                <a:solidFill>
                  <a:srgbClr val="004A7A"/>
                </a:solidFill>
              </a:rPr>
              <a:t>«</a:t>
            </a:r>
            <a:r>
              <a:rPr lang="ru-RU" sz="1200" i="1" dirty="0">
                <a:solidFill>
                  <a:srgbClr val="004A7A"/>
                </a:solidFill>
              </a:rPr>
              <a:t>Наурыз</a:t>
            </a:r>
            <a:r>
              <a:rPr lang="kk-KZ" sz="1200" i="1" dirty="0">
                <a:solidFill>
                  <a:srgbClr val="004A7A"/>
                </a:solidFill>
              </a:rPr>
              <a:t> м</a:t>
            </a:r>
            <a:r>
              <a:rPr lang="ru-RU" sz="1200" i="1" dirty="0" err="1">
                <a:solidFill>
                  <a:srgbClr val="004A7A"/>
                </a:solidFill>
              </a:rPr>
              <a:t>ерекесі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>
                <a:solidFill>
                  <a:srgbClr val="004A7A"/>
                </a:solidFill>
              </a:rPr>
              <a:t>7-9 </a:t>
            </a:r>
            <a:r>
              <a:rPr lang="ru-RU" sz="1200" i="1" dirty="0" err="1">
                <a:solidFill>
                  <a:srgbClr val="004A7A"/>
                </a:solidFill>
              </a:rPr>
              <a:t>мамыр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Қоғам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компаниялар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тобының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қызметкерлері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арасында</a:t>
            </a:r>
            <a:r>
              <a:rPr lang="kk-KZ" sz="1200" i="1" dirty="0" err="1">
                <a:solidFill>
                  <a:srgbClr val="004A7A"/>
                </a:solidFill>
              </a:rPr>
              <a:t>ғы</a:t>
            </a:r>
            <a:r>
              <a:rPr lang="ru-RU" sz="1200" i="1" dirty="0">
                <a:solidFill>
                  <a:srgbClr val="004A7A"/>
                </a:solidFill>
              </a:rPr>
              <a:t> Спартакиада;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Балаларды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қорғау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күні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Мұнай</a:t>
            </a:r>
            <a:r>
              <a:rPr lang="ru-RU" sz="1200" i="1" dirty="0">
                <a:solidFill>
                  <a:srgbClr val="004A7A"/>
                </a:solidFill>
              </a:rPr>
              <a:t>-газ </a:t>
            </a:r>
            <a:r>
              <a:rPr lang="ru-RU" sz="1200" i="1" dirty="0" err="1">
                <a:solidFill>
                  <a:srgbClr val="004A7A"/>
                </a:solidFill>
              </a:rPr>
              <a:t>кешені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қызметкерлерінің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күні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kk-KZ" sz="1200" i="1" dirty="0">
                <a:solidFill>
                  <a:srgbClr val="004A7A"/>
                </a:solidFill>
              </a:rPr>
              <a:t>«</a:t>
            </a:r>
            <a:r>
              <a:rPr lang="ru-RU" sz="1200" i="1" dirty="0" err="1">
                <a:solidFill>
                  <a:srgbClr val="004A7A"/>
                </a:solidFill>
              </a:rPr>
              <a:t>Қазақ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тілі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күні</a:t>
            </a:r>
            <a:r>
              <a:rPr lang="kk-KZ" sz="1200" i="1" dirty="0">
                <a:solidFill>
                  <a:srgbClr val="004A7A"/>
                </a:solidFill>
              </a:rPr>
              <a:t>»</a:t>
            </a:r>
            <a:r>
              <a:rPr lang="ru-RU" sz="1200" i="1" dirty="0">
                <a:solidFill>
                  <a:srgbClr val="004A7A"/>
                </a:solidFill>
              </a:rPr>
              <a:t> - </a:t>
            </a:r>
            <a:r>
              <a:rPr lang="ru-RU" sz="1200" i="1" dirty="0" err="1">
                <a:solidFill>
                  <a:srgbClr val="004A7A"/>
                </a:solidFill>
              </a:rPr>
              <a:t>Қазақстан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Республикасы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күніне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арналған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іс</a:t>
            </a:r>
            <a:r>
              <a:rPr lang="ru-RU" sz="1200" i="1" dirty="0">
                <a:solidFill>
                  <a:srgbClr val="004A7A"/>
                </a:solidFill>
              </a:rPr>
              <a:t>-шара;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Жаңа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жылдық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іс-шараларды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өткізу</a:t>
            </a:r>
            <a:r>
              <a:rPr lang="ru-RU" sz="1200" i="1" dirty="0">
                <a:solidFill>
                  <a:srgbClr val="004A7A"/>
                </a:solidFill>
              </a:rPr>
              <a:t>.</a:t>
            </a:r>
          </a:p>
          <a:p>
            <a:pPr lvl="0" algn="just">
              <a:lnSpc>
                <a:spcPct val="115000"/>
              </a:lnSpc>
            </a:pPr>
            <a:endParaRPr lang="ru-RU" sz="1200" i="1" dirty="0">
              <a:solidFill>
                <a:srgbClr val="003869"/>
              </a:solidFill>
            </a:endParaRPr>
          </a:p>
          <a:p>
            <a:pPr marL="171450" lvl="0" indent="-1714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sz="1200" i="1" dirty="0">
              <a:solidFill>
                <a:srgbClr val="003869"/>
              </a:solidFill>
            </a:endParaRPr>
          </a:p>
        </p:txBody>
      </p:sp>
      <p:sp>
        <p:nvSpPr>
          <p:cNvPr id="551" name="Google Shape;551;p56"/>
          <p:cNvSpPr txBox="1"/>
          <p:nvPr/>
        </p:nvSpPr>
        <p:spPr>
          <a:xfrm>
            <a:off x="7194083" y="2067394"/>
            <a:ext cx="4734649" cy="1670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ru-RU" sz="1200" b="1" dirty="0">
                <a:solidFill>
                  <a:srgbClr val="004A7A"/>
                </a:solidFill>
              </a:rPr>
              <a:t>2. </a:t>
            </a:r>
            <a:r>
              <a:rPr lang="ru-RU" sz="1200" b="1" dirty="0" err="1">
                <a:solidFill>
                  <a:srgbClr val="004A7A"/>
                </a:solidFill>
              </a:rPr>
              <a:t>Қоғамды</a:t>
            </a:r>
            <a:r>
              <a:rPr lang="ru-RU" sz="1200" b="1" dirty="0">
                <a:solidFill>
                  <a:srgbClr val="004A7A"/>
                </a:solidFill>
              </a:rPr>
              <a:t> </a:t>
            </a:r>
            <a:r>
              <a:rPr lang="ru-RU" sz="1200" b="1" dirty="0" err="1">
                <a:solidFill>
                  <a:srgbClr val="004A7A"/>
                </a:solidFill>
              </a:rPr>
              <a:t>әлеуметтік</a:t>
            </a:r>
            <a:r>
              <a:rPr lang="ru-RU" sz="1200" b="1" dirty="0">
                <a:solidFill>
                  <a:srgbClr val="004A7A"/>
                </a:solidFill>
              </a:rPr>
              <a:t> </a:t>
            </a:r>
            <a:r>
              <a:rPr lang="ru-RU" sz="1200" b="1" dirty="0" err="1">
                <a:solidFill>
                  <a:srgbClr val="004A7A"/>
                </a:solidFill>
              </a:rPr>
              <a:t>қолдау</a:t>
            </a:r>
            <a:endParaRPr lang="ru-RU" sz="1200" b="1" dirty="0">
              <a:solidFill>
                <a:srgbClr val="004A7A"/>
              </a:solidFill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Некеге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тұру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кезінде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материалдық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көмек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көрсету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Жаңа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туған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нәресте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туылған</a:t>
            </a:r>
            <a:r>
              <a:rPr lang="ru-RU" sz="1200" i="1" dirty="0">
                <a:solidFill>
                  <a:srgbClr val="004A7A"/>
                </a:solidFill>
              </a:rPr>
              <a:t>, </a:t>
            </a:r>
            <a:r>
              <a:rPr lang="ru-RU" sz="1200" i="1" dirty="0" err="1">
                <a:solidFill>
                  <a:srgbClr val="004A7A"/>
                </a:solidFill>
              </a:rPr>
              <a:t>асырап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алынған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кезде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Жақын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туысының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қайтыс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болуына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байланысты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Мерейтойларға</a:t>
            </a:r>
            <a:r>
              <a:rPr lang="ru-RU" sz="1200" i="1" dirty="0">
                <a:solidFill>
                  <a:srgbClr val="004A7A"/>
                </a:solidFill>
              </a:rPr>
              <a:t> (50-65 </a:t>
            </a:r>
            <a:r>
              <a:rPr lang="ru-RU" sz="1200" i="1" dirty="0" err="1">
                <a:solidFill>
                  <a:srgbClr val="004A7A"/>
                </a:solidFill>
              </a:rPr>
              <a:t>жыл</a:t>
            </a:r>
            <a:r>
              <a:rPr lang="ru-RU" sz="1200" i="1" dirty="0">
                <a:solidFill>
                  <a:srgbClr val="004A7A"/>
                </a:solidFill>
              </a:rPr>
              <a:t>);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kk-KZ" sz="1200" i="1" dirty="0">
                <a:solidFill>
                  <a:srgbClr val="004A7A"/>
                </a:solidFill>
              </a:rPr>
              <a:t>З</a:t>
            </a:r>
            <a:r>
              <a:rPr lang="ru-RU" sz="1200" i="1" dirty="0" err="1">
                <a:solidFill>
                  <a:srgbClr val="004A7A"/>
                </a:solidFill>
              </a:rPr>
              <a:t>ейнеткерлік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жасқа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жеткен</a:t>
            </a:r>
            <a:r>
              <a:rPr lang="kk-KZ" sz="1200" i="1" dirty="0" err="1">
                <a:solidFill>
                  <a:srgbClr val="004A7A"/>
                </a:solidFill>
              </a:rPr>
              <a:t>іне</a:t>
            </a:r>
            <a:r>
              <a:rPr lang="kk-KZ" sz="1200" i="1" dirty="0">
                <a:solidFill>
                  <a:srgbClr val="004A7A"/>
                </a:solidFill>
              </a:rPr>
              <a:t> байланысты, з</a:t>
            </a:r>
            <a:r>
              <a:rPr lang="ru-RU" sz="1200" i="1" dirty="0" err="1">
                <a:solidFill>
                  <a:srgbClr val="004A7A"/>
                </a:solidFill>
              </a:rPr>
              <a:t>ейнеткерлікке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шыққан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кезде</a:t>
            </a:r>
            <a:r>
              <a:rPr lang="ru-RU" sz="1200" i="1" dirty="0">
                <a:solidFill>
                  <a:srgbClr val="004A7A"/>
                </a:solidFill>
              </a:rPr>
              <a:t>.</a:t>
            </a:r>
          </a:p>
        </p:txBody>
      </p:sp>
      <p:pic>
        <p:nvPicPr>
          <p:cNvPr id="559" name="Google Shape;559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45358" y="2082464"/>
            <a:ext cx="578594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3268" y="2183626"/>
            <a:ext cx="5905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551;p56"/>
          <p:cNvSpPr txBox="1"/>
          <p:nvPr/>
        </p:nvSpPr>
        <p:spPr>
          <a:xfrm>
            <a:off x="4211959" y="4820672"/>
            <a:ext cx="4232433" cy="268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0215">
              <a:lnSpc>
                <a:spcPct val="107000"/>
              </a:lnSpc>
            </a:pPr>
            <a:r>
              <a:rPr lang="ru-RU" sz="1200" b="1" dirty="0">
                <a:solidFill>
                  <a:srgbClr val="004A7A"/>
                </a:solidFill>
              </a:rPr>
              <a:t>3. </a:t>
            </a:r>
            <a:r>
              <a:rPr lang="ru-RU" sz="1200" b="1" dirty="0" err="1">
                <a:solidFill>
                  <a:srgbClr val="004A7A"/>
                </a:solidFill>
              </a:rPr>
              <a:t>Нәтижесі</a:t>
            </a:r>
            <a:endParaRPr lang="ru-RU" sz="1200" b="1" dirty="0">
              <a:solidFill>
                <a:srgbClr val="004A7A"/>
              </a:solidFill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Кәсіподақ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мүшелері</a:t>
            </a:r>
            <a:r>
              <a:rPr lang="ru-RU" sz="1200" i="1" dirty="0">
                <a:solidFill>
                  <a:srgbClr val="004A7A"/>
                </a:solidFill>
              </a:rPr>
              <a:t> мен </a:t>
            </a:r>
            <a:r>
              <a:rPr lang="ru-RU" sz="1200" i="1" dirty="0" err="1">
                <a:solidFill>
                  <a:srgbClr val="004A7A"/>
                </a:solidFill>
              </a:rPr>
              <a:t>олардың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отбасыларының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әл-ауқаты</a:t>
            </a:r>
            <a:r>
              <a:rPr lang="ru-RU" sz="1200" i="1" dirty="0">
                <a:solidFill>
                  <a:srgbClr val="004A7A"/>
                </a:solidFill>
              </a:rPr>
              <a:t> мен </a:t>
            </a:r>
            <a:r>
              <a:rPr lang="ru-RU" sz="1200" i="1" dirty="0" err="1">
                <a:solidFill>
                  <a:srgbClr val="004A7A"/>
                </a:solidFill>
              </a:rPr>
              <a:t>өмір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сүру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деңгейін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арттыру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Салауатты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және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қауіпсіз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еңбек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жағдайларын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жасауға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kk-KZ" sz="1200" i="1" dirty="0">
                <a:solidFill>
                  <a:srgbClr val="004A7A"/>
                </a:solidFill>
              </a:rPr>
              <a:t>ықпал ету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Заңды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құқықтар</a:t>
            </a:r>
            <a:r>
              <a:rPr lang="ru-RU" sz="1200" i="1" dirty="0">
                <a:solidFill>
                  <a:srgbClr val="004A7A"/>
                </a:solidFill>
              </a:rPr>
              <a:t> мен </a:t>
            </a:r>
            <a:r>
              <a:rPr lang="ru-RU" sz="1200" i="1" dirty="0" err="1">
                <a:solidFill>
                  <a:srgbClr val="004A7A"/>
                </a:solidFill>
              </a:rPr>
              <a:t>мүдделерді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құқықтық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қорғау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Ұжымдық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және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жеке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еңбек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даулары</a:t>
            </a:r>
            <a:r>
              <a:rPr lang="ru-RU" sz="1200" i="1" dirty="0">
                <a:solidFill>
                  <a:srgbClr val="004A7A"/>
                </a:solidFill>
              </a:rPr>
              <a:t> мен </a:t>
            </a:r>
            <a:r>
              <a:rPr lang="ru-RU" sz="1200" i="1" dirty="0" err="1">
                <a:solidFill>
                  <a:srgbClr val="004A7A"/>
                </a:solidFill>
              </a:rPr>
              <a:t>жанжалдарын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тиімді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шешуге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kk-KZ" sz="1200" i="1" dirty="0">
                <a:solidFill>
                  <a:srgbClr val="004A7A"/>
                </a:solidFill>
              </a:rPr>
              <a:t>ықпал ету</a:t>
            </a:r>
            <a:r>
              <a:rPr lang="ru-RU" sz="1200" i="1" dirty="0">
                <a:solidFill>
                  <a:srgbClr val="004A7A"/>
                </a:solidFill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200" i="1" dirty="0" err="1">
                <a:solidFill>
                  <a:srgbClr val="004A7A"/>
                </a:solidFill>
              </a:rPr>
              <a:t>Ұйымдық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бірлікті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нығайту</a:t>
            </a:r>
            <a:r>
              <a:rPr lang="ru-RU" sz="1200" i="1" dirty="0">
                <a:solidFill>
                  <a:srgbClr val="004A7A"/>
                </a:solidFill>
              </a:rPr>
              <a:t>, </a:t>
            </a:r>
            <a:r>
              <a:rPr lang="kk-KZ" sz="1200" i="1" dirty="0">
                <a:solidFill>
                  <a:srgbClr val="004A7A"/>
                </a:solidFill>
              </a:rPr>
              <a:t>әріптестікті</a:t>
            </a:r>
            <a:r>
              <a:rPr lang="ru-RU" sz="1200" i="1" dirty="0">
                <a:solidFill>
                  <a:srgbClr val="004A7A"/>
                </a:solidFill>
              </a:rPr>
              <a:t>, </a:t>
            </a:r>
            <a:r>
              <a:rPr lang="ru-RU" sz="1200" i="1" dirty="0" err="1">
                <a:solidFill>
                  <a:srgbClr val="004A7A"/>
                </a:solidFill>
              </a:rPr>
              <a:t>өзара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көмек</a:t>
            </a:r>
            <a:r>
              <a:rPr lang="ru-RU" sz="1200" i="1" dirty="0">
                <a:solidFill>
                  <a:srgbClr val="004A7A"/>
                </a:solidFill>
              </a:rPr>
              <a:t> пен </a:t>
            </a:r>
            <a:r>
              <a:rPr lang="ru-RU" sz="1200" i="1" dirty="0" err="1">
                <a:solidFill>
                  <a:srgbClr val="004A7A"/>
                </a:solidFill>
              </a:rPr>
              <a:t>ынтымақтастықты</a:t>
            </a:r>
            <a:r>
              <a:rPr lang="ru-RU" sz="1200" i="1" dirty="0">
                <a:solidFill>
                  <a:srgbClr val="004A7A"/>
                </a:solidFill>
              </a:rPr>
              <a:t> </a:t>
            </a:r>
            <a:r>
              <a:rPr lang="ru-RU" sz="1200" i="1" dirty="0" err="1">
                <a:solidFill>
                  <a:srgbClr val="004A7A"/>
                </a:solidFill>
              </a:rPr>
              <a:t>дамыту</a:t>
            </a:r>
            <a:r>
              <a:rPr lang="ru-RU" sz="1200" i="1" dirty="0">
                <a:solidFill>
                  <a:srgbClr val="004A7A"/>
                </a:solidFill>
              </a:rPr>
              <a:t>.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ru-RU" sz="1200" i="1" dirty="0">
              <a:solidFill>
                <a:srgbClr val="003869"/>
              </a:solidFill>
            </a:endParaRPr>
          </a:p>
          <a:p>
            <a:pPr lvl="0">
              <a:lnSpc>
                <a:spcPct val="115000"/>
              </a:lnSpc>
            </a:pPr>
            <a:endParaRPr lang="ru-RU" sz="1200" i="1" dirty="0">
              <a:solidFill>
                <a:srgbClr val="003869"/>
              </a:solidFill>
            </a:endParaRPr>
          </a:p>
        </p:txBody>
      </p:sp>
      <p:pic>
        <p:nvPicPr>
          <p:cNvPr id="23" name="Google Shape;489;p5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76877" y="5133679"/>
            <a:ext cx="399600" cy="39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5410449"/>
      </p:ext>
    </p:extLst>
  </p:cSld>
  <p:clrMapOvr>
    <a:masterClrMapping/>
  </p:clrMapOvr>
</p:sld>
</file>

<file path=ppt/theme/theme1.xml><?xml version="1.0" encoding="utf-8"?>
<a:theme xmlns:a="http://schemas.openxmlformats.org/drawingml/2006/main" name="9_Custom Design">
  <a:themeElements>
    <a:clrScheme name="1_Colored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FF3F5F"/>
      </a:accent2>
      <a:accent3>
        <a:srgbClr val="2AC2AC"/>
      </a:accent3>
      <a:accent4>
        <a:srgbClr val="3BC7E2"/>
      </a:accent4>
      <a:accent5>
        <a:srgbClr val="2993FF"/>
      </a:accent5>
      <a:accent6>
        <a:srgbClr val="7F739A"/>
      </a:accent6>
      <a:hlink>
        <a:srgbClr val="FFFFFF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23049</TotalTime>
  <Words>162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9_Custom Design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CPGI-07</dc:creator>
  <cp:lastModifiedBy>User Windows</cp:lastModifiedBy>
  <cp:revision>175</cp:revision>
  <cp:lastPrinted>2023-04-17T04:46:45Z</cp:lastPrinted>
  <dcterms:modified xsi:type="dcterms:W3CDTF">2023-05-11T07:07:25Z</dcterms:modified>
</cp:coreProperties>
</file>